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6666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517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77999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76549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63583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41308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3740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98020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1631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6101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285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983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588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5231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4440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7303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49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5CF87-F434-4F95-8356-79F5565A0221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6D292-7606-4298-966F-0B17A84653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93623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agoreionip.blogspot.com/2014/12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DEFBA-C956-6A99-9464-40E191079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038" y="830639"/>
            <a:ext cx="11789923" cy="1825096"/>
          </a:xfrm>
        </p:spPr>
        <p:txBody>
          <a:bodyPr>
            <a:normAutofit/>
          </a:bodyPr>
          <a:lstStyle/>
          <a:p>
            <a:pPr algn="ctr"/>
            <a:r>
              <a:rPr lang="en-IN" b="1" dirty="0"/>
              <a:t>Data</a:t>
            </a:r>
            <a:br>
              <a:rPr lang="en-IN" b="1" dirty="0"/>
            </a:br>
            <a:r>
              <a:rPr lang="en-IN" b="1" dirty="0"/>
              <a:t>Acquisition and Wrangling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2CBAB-2530-19A2-6EB3-3DB64D1DA4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599" y="2743200"/>
            <a:ext cx="9448800" cy="685800"/>
          </a:xfrm>
        </p:spPr>
        <p:txBody>
          <a:bodyPr/>
          <a:lstStyle/>
          <a:p>
            <a:pPr algn="ctr"/>
            <a:r>
              <a:rPr lang="en-IN" dirty="0"/>
              <a:t>Analysis of Ride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EE3AD-0D31-C501-799E-C9E3AD7C7179}"/>
              </a:ext>
            </a:extLst>
          </p:cNvPr>
          <p:cNvSpPr txBox="1"/>
          <p:nvPr/>
        </p:nvSpPr>
        <p:spPr>
          <a:xfrm>
            <a:off x="8443609" y="3516465"/>
            <a:ext cx="19736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By Abhishek jain</a:t>
            </a:r>
          </a:p>
          <a:p>
            <a:pPr algn="ctr"/>
            <a:r>
              <a:rPr lang="en-US" dirty="0"/>
              <a:t>15</a:t>
            </a:r>
            <a:r>
              <a:rPr lang="en-US" baseline="30000" dirty="0"/>
              <a:t>th</a:t>
            </a:r>
            <a:r>
              <a:rPr lang="en-US" dirty="0"/>
              <a:t> oct 2024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0453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7EEF79-4DA4-3E47-B928-B4EA3EA5EA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994170" y="1658592"/>
            <a:ext cx="8647890" cy="354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82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8FD96-E04E-76D7-1BBD-65149AE3B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u="sng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Introduction</a:t>
            </a:r>
            <a:br>
              <a:rPr lang="en-US" dirty="0"/>
            </a:br>
            <a:endParaRPr lang="en-IN" dirty="0"/>
          </a:p>
        </p:txBody>
      </p:sp>
      <p:pic>
        <p:nvPicPr>
          <p:cNvPr id="6" name="Picture Placeholder 5" descr="Young boy pointing to side">
            <a:extLst>
              <a:ext uri="{FF2B5EF4-FFF2-40B4-BE49-F238E27FC236}">
                <a16:creationId xmlns:a16="http://schemas.microsoft.com/office/drawing/2014/main" id="{1BA5B945-D0B1-CD12-B2EF-2181FAFF77C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" r="-4992"/>
          <a:stretch/>
        </p:blipFill>
        <p:spPr>
          <a:xfrm>
            <a:off x="7559040" y="751241"/>
            <a:ext cx="3644962" cy="546744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42AED1-ACAF-6849-DA49-324C512928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000" dirty="0"/>
              <a:t>The goal of this project is to be clean and prepare dataset </a:t>
            </a:r>
            <a:r>
              <a:rPr lang="en-IN" sz="2000" dirty="0"/>
              <a:t>for analysis.</a:t>
            </a:r>
          </a:p>
          <a:p>
            <a:endParaRPr lang="en-IN" dirty="0"/>
          </a:p>
          <a:p>
            <a:r>
              <a:rPr lang="en-IN" sz="2800" dirty="0"/>
              <a:t>Data used:-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Dataset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Dataset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Dataset 3</a:t>
            </a:r>
          </a:p>
        </p:txBody>
      </p:sp>
    </p:spTree>
    <p:extLst>
      <p:ext uri="{BB962C8B-B14F-4D97-AF65-F5344CB8AC3E}">
        <p14:creationId xmlns:p14="http://schemas.microsoft.com/office/powerpoint/2010/main" val="3078381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3D768-82A4-1D90-8C36-9A669336B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525" y="92052"/>
            <a:ext cx="10820400" cy="1581106"/>
          </a:xfrm>
        </p:spPr>
        <p:txBody>
          <a:bodyPr>
            <a:normAutofit/>
          </a:bodyPr>
          <a:lstStyle/>
          <a:p>
            <a:pPr algn="ctr"/>
            <a:r>
              <a:rPr lang="en-IN" sz="7200" b="1" u="sng" dirty="0">
                <a:solidFill>
                  <a:srgbClr val="FF0000"/>
                </a:solidFill>
              </a:rPr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E5B52-951F-6214-9F1C-D35451C3C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75490" y="1956521"/>
            <a:ext cx="8298083" cy="2372288"/>
          </a:xfrm>
        </p:spPr>
        <p:txBody>
          <a:bodyPr>
            <a:noAutofit/>
          </a:bodyPr>
          <a:lstStyle/>
          <a:p>
            <a:r>
              <a:rPr lang="en-US" sz="3600" dirty="0"/>
              <a:t>Outline the challenges faced with the datasets (e.g., missing values, </a:t>
            </a:r>
            <a:r>
              <a:rPr lang="en-IN" sz="4000" dirty="0"/>
              <a:t>Drop unnecessary columns)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19931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B6A4-D66F-478B-0884-4BD16B842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03968"/>
            <a:ext cx="10820400" cy="1299004"/>
          </a:xfrm>
        </p:spPr>
        <p:txBody>
          <a:bodyPr>
            <a:normAutofit/>
          </a:bodyPr>
          <a:lstStyle/>
          <a:p>
            <a:pPr algn="ctr"/>
            <a:r>
              <a:rPr lang="en-IN" sz="4800" b="1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Dataset Overview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21B0E93-3136-B97D-81AE-1666A52AF97A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1254478" y="1605526"/>
            <a:ext cx="3833870" cy="3354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Dataset Attributes: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accent6">
                  <a:lumMod val="20000"/>
                  <a:lumOff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Season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Holyday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Working Day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Weather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Temperature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Windspeed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Casual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Registered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DE9641-1630-583B-3824-DC74B4E173C4}"/>
              </a:ext>
            </a:extLst>
          </p:cNvPr>
          <p:cNvSpPr txBox="1"/>
          <p:nvPr/>
        </p:nvSpPr>
        <p:spPr>
          <a:xfrm>
            <a:off x="6527260" y="1702972"/>
            <a:ext cx="428989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Data Sources: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algn="just"/>
            <a:r>
              <a:rPr lang="en-US" altLang="en-US" sz="2000" dirty="0">
                <a:latin typeface="Arial" panose="020B0604020202020204" pitchFamily="34" charset="0"/>
              </a:rPr>
              <a:t>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 datasets were sourced from the NEXTHIKES IT Solution which gives us the internship program and this project gave by the mentor.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64407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8F9C3-9236-63BD-6497-0533B0BBD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>
                <a:solidFill>
                  <a:schemeClr val="accent3">
                    <a:lumMod val="75000"/>
                  </a:schemeClr>
                </a:solidFill>
              </a:rPr>
              <a:t>Data Acquisition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D9F59-E2E8-7C61-7E86-CC61C70CB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1"/>
            <a:ext cx="10820400" cy="146304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Methods Used:</a:t>
            </a:r>
          </a:p>
          <a:p>
            <a:r>
              <a:rPr lang="en-US" dirty="0"/>
              <a:t>Loading datasets (mention libraries like Pandas).</a:t>
            </a:r>
          </a:p>
          <a:p>
            <a:r>
              <a:rPr lang="en-US" dirty="0" err="1"/>
              <a:t>Numpy</a:t>
            </a:r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AFDB99-B2D8-2285-162D-52B61F406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379" y="3294893"/>
            <a:ext cx="8699821" cy="320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331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4472B-85BC-BA49-357D-E4F649308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342" y="483140"/>
            <a:ext cx="6873240" cy="1600200"/>
          </a:xfrm>
        </p:spPr>
        <p:txBody>
          <a:bodyPr>
            <a:normAutofit/>
          </a:bodyPr>
          <a:lstStyle/>
          <a:p>
            <a:pPr algn="ctr"/>
            <a:r>
              <a:rPr lang="en-IN" sz="48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Data Wrangling Techniques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12103-87F6-53A5-3E44-D7B25D8940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10342" y="2083339"/>
            <a:ext cx="6873240" cy="3094485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sz="2000" dirty="0"/>
              <a:t>Merge datasets</a:t>
            </a:r>
          </a:p>
          <a:p>
            <a:pPr marL="342900" indent="-342900">
              <a:buAutoNum type="arabicPeriod"/>
            </a:pPr>
            <a:r>
              <a:rPr lang="en-US" sz="2000" dirty="0"/>
              <a:t>Identify unique values </a:t>
            </a:r>
          </a:p>
          <a:p>
            <a:pPr marL="342900" indent="-342900">
              <a:buAutoNum type="arabicPeriod"/>
            </a:pPr>
            <a:r>
              <a:rPr lang="en-US" sz="2000" dirty="0"/>
              <a:t>Drop unnecessary columns </a:t>
            </a:r>
          </a:p>
          <a:p>
            <a:pPr marL="342900" indent="-342900">
              <a:buAutoNum type="arabicPeriod"/>
            </a:pPr>
            <a:r>
              <a:rPr lang="en-US" sz="2000" dirty="0"/>
              <a:t>Check the dimensions of the dataset </a:t>
            </a:r>
          </a:p>
          <a:p>
            <a:pPr marL="342900" indent="-342900">
              <a:buAutoNum type="arabicPeriod"/>
            </a:pPr>
            <a:r>
              <a:rPr lang="en-US" sz="2000" dirty="0"/>
              <a:t>Check the datatype of the dataset</a:t>
            </a:r>
          </a:p>
          <a:p>
            <a:pPr marL="342900" indent="-342900">
              <a:buAutoNum type="arabicPeriod"/>
            </a:pPr>
            <a:r>
              <a:rPr lang="en-US" sz="2000" dirty="0"/>
              <a:t>Check datatype summary </a:t>
            </a:r>
          </a:p>
          <a:p>
            <a:pPr marL="342900" indent="-342900">
              <a:buAutoNum type="arabicPeriod"/>
            </a:pPr>
            <a:r>
              <a:rPr lang="en-US" sz="2000" dirty="0"/>
              <a:t>Treat missing values</a:t>
            </a:r>
            <a:endParaRPr lang="en-IN" sz="2000" dirty="0"/>
          </a:p>
        </p:txBody>
      </p:sp>
      <p:pic>
        <p:nvPicPr>
          <p:cNvPr id="6" name="Picture 5" descr="Elderly woman holding out hand">
            <a:extLst>
              <a:ext uri="{FF2B5EF4-FFF2-40B4-BE49-F238E27FC236}">
                <a16:creationId xmlns:a16="http://schemas.microsoft.com/office/drawing/2014/main" id="{D3213B1A-553E-C3E5-A559-6B9F7072C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8834" y="0"/>
            <a:ext cx="38987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635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3F205-D332-5388-956B-6951F464B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Final Dataset Summary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AF75A-F687-A82B-F273-58ABE66AF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Shape and Data Types: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Display the shape of the final dataset.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Show a summary of data types.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2C685C-1917-607B-1570-7A6B98F76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952" y="3429000"/>
            <a:ext cx="10048673" cy="3214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525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8AA79-682E-11BD-0ACE-1BCB3AB3F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Skewness and 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5EAE7-8A53-AA16-FA8A-E03B3A394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Findings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Display skewness values.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Present a correlation matrix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FC3A16-177A-EBB6-40D3-ED66B51CD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698" y="2408325"/>
            <a:ext cx="7190868" cy="394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351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B19C6A-901B-EF9D-FAA3-1E1A9C44D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Conclusion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480EC20-79DF-23F3-EDC0-5B133D42D9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446506" y="2215277"/>
            <a:ext cx="8558753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Insights: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Summarize findings and what they mean for further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24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Next Steps: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Suggest further analyses or modeling to be done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5341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77</TotalTime>
  <Words>207</Words>
  <Application>Microsoft Office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Vapor Trail</vt:lpstr>
      <vt:lpstr>Data Acquisition and Wrangling</vt:lpstr>
      <vt:lpstr>Introduction </vt:lpstr>
      <vt:lpstr>Problem Statement</vt:lpstr>
      <vt:lpstr>Dataset Overview</vt:lpstr>
      <vt:lpstr>Data Acquisition</vt:lpstr>
      <vt:lpstr>Data Wrangling Techniques</vt:lpstr>
      <vt:lpstr>Final Dataset Summary</vt:lpstr>
      <vt:lpstr>Skewness and Correlation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Abhishek jain</dc:creator>
  <cp:lastModifiedBy>Abhishek jain</cp:lastModifiedBy>
  <cp:revision>1</cp:revision>
  <dcterms:created xsi:type="dcterms:W3CDTF">2024-10-15T15:22:48Z</dcterms:created>
  <dcterms:modified xsi:type="dcterms:W3CDTF">2024-10-15T16:40:45Z</dcterms:modified>
</cp:coreProperties>
</file>

<file path=docProps/thumbnail.jpeg>
</file>